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gif>
</file>

<file path=ppt/media/image2.jpg>
</file>

<file path=ppt/media/image3.png>
</file>

<file path=ppt/media/image4.gif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6a124e7a6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6a124e7a6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6a124e7a6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6a124e7a6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6a124e7a6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6a124e7a6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6a124e7a6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6a124e7a6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6a124e7a6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6a124e7a6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6a124e7a6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6a124e7a6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6a124e7a6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6a124e7a6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6a124e7a6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6a124e7a6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6a124e7a6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6a124e7a6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6a124e7a6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6a124e7a6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6a124e7a6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6a124e7a6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6a124e7a6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6a124e7a6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6a124e7a6_0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6a124e7a6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6a124e7a6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6a124e7a6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6a124e7a6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6a124e7a6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6a124e7a6_0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6a124e7a6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6a124e7a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6a124e7a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6a124e7a6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6a124e7a6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6a124e7a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6a124e7a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6a124e7a6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6a124e7a6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6a124e7a6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6a124e7a6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6a124e7a6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6a124e7a6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6a124e7a6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6a124e7a6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4.gif"/><Relationship Id="rId5" Type="http://schemas.openxmlformats.org/officeDocument/2006/relationships/image" Target="../media/image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siyuanli.shinyapps.io/mkPicker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mechanicalkeyboards.com/shop/index.php?l=product_list&amp;c=1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Web Scraping Project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572000" y="2834125"/>
            <a:ext cx="4260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Font typeface="Georgia"/>
              <a:buChar char="-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Derek Li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Brands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90500"/>
            <a:ext cx="762000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90500"/>
            <a:ext cx="762000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Switches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/>
          <p:nvPr/>
        </p:nvSpPr>
        <p:spPr>
          <a:xfrm>
            <a:off x="2677100" y="1440775"/>
            <a:ext cx="6347400" cy="2262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6"/>
          <p:cNvSpPr/>
          <p:nvPr/>
        </p:nvSpPr>
        <p:spPr>
          <a:xfrm>
            <a:off x="100125" y="1440763"/>
            <a:ext cx="2525400" cy="2262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075" y="1824038"/>
            <a:ext cx="2095500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9013" y="1645263"/>
            <a:ext cx="3705975" cy="1852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7388" y="1647825"/>
            <a:ext cx="2381250" cy="18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6"/>
          <p:cNvSpPr txBox="1"/>
          <p:nvPr/>
        </p:nvSpPr>
        <p:spPr>
          <a:xfrm>
            <a:off x="665625" y="999275"/>
            <a:ext cx="13944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Membrane</a:t>
            </a:r>
            <a:endParaRPr/>
          </a:p>
        </p:txBody>
      </p:sp>
      <p:sp>
        <p:nvSpPr>
          <p:cNvPr id="131" name="Google Shape;131;p26"/>
          <p:cNvSpPr txBox="1"/>
          <p:nvPr/>
        </p:nvSpPr>
        <p:spPr>
          <a:xfrm>
            <a:off x="5153600" y="999275"/>
            <a:ext cx="13944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</a:t>
            </a:r>
            <a:endParaRPr/>
          </a:p>
        </p:txBody>
      </p:sp>
      <p:sp>
        <p:nvSpPr>
          <p:cNvPr id="132" name="Google Shape;132;p26"/>
          <p:cNvSpPr txBox="1"/>
          <p:nvPr/>
        </p:nvSpPr>
        <p:spPr>
          <a:xfrm>
            <a:off x="3874800" y="3623750"/>
            <a:ext cx="13944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Cherry</a:t>
            </a:r>
            <a:endParaRPr/>
          </a:p>
        </p:txBody>
      </p:sp>
      <p:sp>
        <p:nvSpPr>
          <p:cNvPr id="133" name="Google Shape;133;p26"/>
          <p:cNvSpPr txBox="1"/>
          <p:nvPr/>
        </p:nvSpPr>
        <p:spPr>
          <a:xfrm>
            <a:off x="7272275" y="3629025"/>
            <a:ext cx="9915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Topre</a:t>
            </a:r>
            <a:endParaRPr/>
          </a:p>
        </p:txBody>
      </p:sp>
      <p:sp>
        <p:nvSpPr>
          <p:cNvPr id="134" name="Google Shape;134;p26"/>
          <p:cNvSpPr txBox="1"/>
          <p:nvPr/>
        </p:nvSpPr>
        <p:spPr>
          <a:xfrm>
            <a:off x="6223075" y="4690425"/>
            <a:ext cx="37725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http://xahlee.info/kbd/keyboard_switch_mechanisms.html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https://steelseries.com/blog/gaming-keyboard-mechanical-switches-44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https://www.keyboardco.com/support.asp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190500"/>
            <a:ext cx="809625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613" y="772633"/>
            <a:ext cx="7574764" cy="3598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Lighting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5875" y="695325"/>
            <a:ext cx="6667500" cy="375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0"/>
          <p:cNvSpPr txBox="1"/>
          <p:nvPr/>
        </p:nvSpPr>
        <p:spPr>
          <a:xfrm>
            <a:off x="5415875" y="4946075"/>
            <a:ext cx="4330200" cy="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https://www.gamecrate.com/reviews/review-patriot-viper-v760-rgb-gaming-keyboard/12530</a:t>
            </a:r>
            <a:endParaRPr sz="7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90500"/>
            <a:ext cx="762000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63" y="152400"/>
            <a:ext cx="8498264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086600" y="4931150"/>
            <a:ext cx="54033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https://geekhack.org/index.php?topic=86607.0</a:t>
            </a:r>
            <a:endParaRPr sz="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90500"/>
            <a:ext cx="762000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Still too much information...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I built a </a:t>
            </a: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3"/>
              </a:rPr>
              <a:t>thing</a:t>
            </a: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5"/>
          <p:cNvSpPr txBox="1"/>
          <p:nvPr>
            <p:ph type="title"/>
          </p:nvPr>
        </p:nvSpPr>
        <p:spPr>
          <a:xfrm>
            <a:off x="265500" y="13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Works</a:t>
            </a:r>
            <a:endParaRPr/>
          </a:p>
        </p:txBody>
      </p:sp>
      <p:sp>
        <p:nvSpPr>
          <p:cNvPr id="181" name="Google Shape;181;p3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a recommendation system using item-item based algorithm;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NLP analysis on the reviews (although sample size is small);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 on data from Reddit. Significantly less organized data, but more potential in applying machine learning tools and techniques;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Browse less r/mk... </a:t>
            </a:r>
            <a:endParaRPr/>
          </a:p>
        </p:txBody>
      </p:sp>
      <p:pic>
        <p:nvPicPr>
          <p:cNvPr id="182" name="Google Shape;18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4000" y="1713200"/>
            <a:ext cx="2208200" cy="297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2375" y="152400"/>
            <a:ext cx="5499254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4493400" y="4938350"/>
            <a:ext cx="59802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https://www.reddit.com/r/MechanicalKeyboards/comments/75qffu/f_a_m_i_l_y_album_and_details_in_comments/</a:t>
            </a:r>
            <a:endParaRPr sz="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should warn you...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699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 txBox="1"/>
          <p:nvPr/>
        </p:nvSpPr>
        <p:spPr>
          <a:xfrm>
            <a:off x="4315800" y="4928000"/>
            <a:ext cx="50568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https://www.reddit.com/r/MechanicalKeyboards/comments/9rkru0/when_someone_you_know_gets_into_the_hobby/</a:t>
            </a:r>
            <a:endParaRPr sz="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138" y="177175"/>
            <a:ext cx="6567729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8"/>
          <p:cNvSpPr/>
          <p:nvPr/>
        </p:nvSpPr>
        <p:spPr>
          <a:xfrm>
            <a:off x="5937036" y="854400"/>
            <a:ext cx="721500" cy="13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BEEEEP</a:t>
            </a:r>
            <a:endParaRPr sz="1000"/>
          </a:p>
        </p:txBody>
      </p:sp>
      <p:sp>
        <p:nvSpPr>
          <p:cNvPr id="85" name="Google Shape;85;p18"/>
          <p:cNvSpPr txBox="1"/>
          <p:nvPr/>
        </p:nvSpPr>
        <p:spPr>
          <a:xfrm>
            <a:off x="6089425" y="4934275"/>
            <a:ext cx="33471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https://www.reddit.com/r/MechanicalKeyboards/comments/8cx9wl/me_irl/</a:t>
            </a:r>
            <a:endParaRPr sz="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Pre-Build Mechanical Keyboards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3"/>
              </a:rPr>
              <a:t>mechanicalkeyboards.com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797 observations, </a:t>
            </a:r>
            <a:r>
              <a:rPr lang="en"/>
              <a:t>20</a:t>
            </a:r>
            <a:r>
              <a:rPr lang="en"/>
              <a:t> variables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